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18415-AAEF-4BAA-998C-9CAB92FFCF01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55951-F8F1-466F-8AA7-DE2C7E853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10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F3DB1-B446-4739-AB0A-2ED5F49C9A46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A9074-3BE7-4F72-A836-3F177AB28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1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A9074-3BE7-4F72-A836-3F177AB287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22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A9074-3BE7-4F72-A836-3F177AB287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453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4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43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10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4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27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69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6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1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8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1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6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0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03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5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4/3/2017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1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  <a:cs typeface="Arial" charset="0"/>
              </a:rPr>
              <a:pPr/>
              <a:t>4/3/2017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52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52400" y="1600200"/>
            <a:ext cx="8839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b="1" kern="0" dirty="0" err="1" smtClean="0">
                <a:solidFill>
                  <a:srgbClr val="FF0000"/>
                </a:solidFill>
              </a:rPr>
              <a:t>Proposito</a:t>
            </a:r>
            <a:r>
              <a:rPr lang="en-US" b="1" kern="0" dirty="0" smtClean="0">
                <a:solidFill>
                  <a:srgbClr val="FF0000"/>
                </a:solidFill>
              </a:rPr>
              <a:t> # 61: </a:t>
            </a:r>
            <a:r>
              <a:rPr lang="en-US" kern="0" dirty="0" smtClean="0">
                <a:solidFill>
                  <a:srgbClr val="000000"/>
                </a:solidFill>
              </a:rPr>
              <a:t>¿Como es </a:t>
            </a:r>
            <a:r>
              <a:rPr lang="en-US" kern="0" dirty="0" err="1" smtClean="0">
                <a:solidFill>
                  <a:srgbClr val="000000"/>
                </a:solidFill>
              </a:rPr>
              <a:t>tu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kern="0" dirty="0" err="1" smtClean="0">
                <a:solidFill>
                  <a:srgbClr val="000000"/>
                </a:solidFill>
              </a:rPr>
              <a:t>horario</a:t>
            </a:r>
            <a:r>
              <a:rPr lang="en-US" kern="0" dirty="0" smtClean="0">
                <a:solidFill>
                  <a:srgbClr val="000000"/>
                </a:solidFill>
              </a:rPr>
              <a:t> escolar?</a:t>
            </a:r>
          </a:p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kern="0" dirty="0" smtClean="0">
                <a:solidFill>
                  <a:srgbClr val="7030A0"/>
                </a:solidFill>
              </a:rPr>
              <a:t>L.O: to prepare our unit Mini-Project</a:t>
            </a:r>
          </a:p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b="1" kern="0" dirty="0" err="1" smtClean="0">
                <a:solidFill>
                  <a:srgbClr val="FF0000"/>
                </a:solidFill>
              </a:rPr>
              <a:t>Actividad</a:t>
            </a:r>
            <a:r>
              <a:rPr lang="en-US" b="1" kern="0" dirty="0" smtClean="0">
                <a:solidFill>
                  <a:srgbClr val="FF0000"/>
                </a:solidFill>
              </a:rPr>
              <a:t> </a:t>
            </a:r>
            <a:r>
              <a:rPr lang="en-US" b="1" kern="0" dirty="0" err="1" smtClean="0">
                <a:solidFill>
                  <a:srgbClr val="FF0000"/>
                </a:solidFill>
              </a:rPr>
              <a:t>Inicial</a:t>
            </a:r>
            <a:r>
              <a:rPr lang="en-US" b="1" kern="0" dirty="0" smtClean="0">
                <a:solidFill>
                  <a:srgbClr val="FF0000"/>
                </a:solidFill>
              </a:rPr>
              <a:t>: </a:t>
            </a:r>
          </a:p>
          <a:p>
            <a:pPr>
              <a:buClr>
                <a:srgbClr val="004080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Conjugate the following verbs: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Levantar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raise)</a:t>
            </a:r>
            <a:endParaRPr lang="en-US" kern="0" dirty="0" smtClean="0">
              <a:solidFill>
                <a:srgbClr val="000000"/>
              </a:solidFill>
            </a:endParaRP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Esperar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wait)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Practicar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practice)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Ignorar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ignore)</a:t>
            </a:r>
            <a:endParaRPr lang="en-US" kern="0" dirty="0">
              <a:solidFill>
                <a:srgbClr val="000000"/>
              </a:solidFill>
            </a:endParaRPr>
          </a:p>
          <a:p>
            <a:pPr marL="0" indent="0">
              <a:buClr>
                <a:srgbClr val="004080"/>
              </a:buClr>
              <a:buNone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Me llamo _______ Clase 602</a:t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fecha es el </a:t>
            </a:r>
            <a:r>
              <a:rPr lang="en-US" sz="4000" dirty="0">
                <a:solidFill>
                  <a:srgbClr val="00B050"/>
                </a:solidFill>
              </a:rPr>
              <a:t>3</a:t>
            </a:r>
            <a:r>
              <a:rPr lang="en-US" sz="4000" dirty="0" smtClean="0">
                <a:solidFill>
                  <a:srgbClr val="00B050"/>
                </a:solidFill>
              </a:rPr>
              <a:t> de </a:t>
            </a:r>
            <a:r>
              <a:rPr lang="en-US" sz="4000" dirty="0" err="1" smtClean="0">
                <a:solidFill>
                  <a:srgbClr val="00B050"/>
                </a:solidFill>
              </a:rPr>
              <a:t>abril</a:t>
            </a:r>
            <a:r>
              <a:rPr lang="en-US" sz="4000" dirty="0" smtClean="0">
                <a:solidFill>
                  <a:srgbClr val="00B050"/>
                </a:solidFill>
              </a:rPr>
              <a:t> del 2017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 PROYECTO: </a:t>
            </a:r>
            <a:r>
              <a:rPr lang="en-US" altLang="en-US" dirty="0" err="1" smtClean="0">
                <a:solidFill>
                  <a:srgbClr val="FF0000"/>
                </a:solidFill>
              </a:rPr>
              <a:t>Mi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horario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DUE ON </a:t>
            </a:r>
            <a:r>
              <a:rPr lang="en-US" altLang="en-US" dirty="0" smtClean="0">
                <a:solidFill>
                  <a:srgbClr val="00B050"/>
                </a:solidFill>
              </a:rPr>
              <a:t>WEDNESDAY</a:t>
            </a:r>
            <a:r>
              <a:rPr lang="en-US" altLang="en-US" dirty="0" smtClean="0">
                <a:solidFill>
                  <a:srgbClr val="00B050"/>
                </a:solidFill>
              </a:rPr>
              <a:t>, APRIL </a:t>
            </a:r>
            <a:r>
              <a:rPr lang="en-US" altLang="en-US" dirty="0" smtClean="0">
                <a:solidFill>
                  <a:srgbClr val="00B050"/>
                </a:solidFill>
              </a:rPr>
              <a:t>19TH </a:t>
            </a:r>
            <a:r>
              <a:rPr lang="en-US" altLang="en-US" dirty="0" smtClean="0">
                <a:solidFill>
                  <a:srgbClr val="00B050"/>
                </a:solidFill>
              </a:rPr>
              <a:t>!!!</a:t>
            </a:r>
          </a:p>
          <a:p>
            <a:r>
              <a:rPr lang="en-US" altLang="en-US" dirty="0" smtClean="0"/>
              <a:t>Start working on your MINI-PROYECTO</a:t>
            </a:r>
          </a:p>
          <a:p>
            <a:pPr lvl="0"/>
            <a:r>
              <a:rPr lang="en-US" dirty="0"/>
              <a:t>You must write 2 supplies for each class on your </a:t>
            </a:r>
            <a:r>
              <a:rPr lang="en-US" dirty="0" smtClean="0"/>
              <a:t>MINI-PROYECTO</a:t>
            </a:r>
            <a:endParaRPr lang="en-US" altLang="en-US" dirty="0" smtClean="0"/>
          </a:p>
          <a:p>
            <a:r>
              <a:rPr lang="en-US" altLang="en-US" dirty="0" smtClean="0"/>
              <a:t>YOU MUST USE IMAGES:</a:t>
            </a:r>
          </a:p>
          <a:p>
            <a:pPr lvl="1"/>
            <a:r>
              <a:rPr lang="en-US" altLang="en-US" dirty="0" smtClean="0"/>
              <a:t>Remember </a:t>
            </a:r>
            <a:r>
              <a:rPr lang="en-US" altLang="en-US" dirty="0"/>
              <a:t>they can be to illustrate</a:t>
            </a:r>
          </a:p>
          <a:p>
            <a:pPr lvl="2"/>
            <a:r>
              <a:rPr lang="en-US" altLang="en-US" dirty="0"/>
              <a:t>Classes</a:t>
            </a:r>
          </a:p>
          <a:p>
            <a:pPr lvl="2"/>
            <a:r>
              <a:rPr lang="en-US" altLang="en-US" dirty="0"/>
              <a:t>Supplies</a:t>
            </a:r>
          </a:p>
          <a:p>
            <a:r>
              <a:rPr lang="en-US" altLang="en-US" dirty="0" smtClean="0"/>
              <a:t>Remember BE CREATIVE!</a:t>
            </a:r>
            <a:endParaRPr lang="en-US" altLang="en-US" dirty="0"/>
          </a:p>
          <a:p>
            <a:pPr lvl="2">
              <a:buFontTx/>
              <a:buNone/>
            </a:pPr>
            <a:r>
              <a:rPr lang="en-US" altLang="en-US" dirty="0" smtClean="0"/>
              <a:t>THE </a:t>
            </a:r>
            <a:r>
              <a:rPr lang="en-US" altLang="en-US" dirty="0"/>
              <a:t>MORE ATTRACTIVE THE PROJECT LOOKS THE BETTER YOUR GRADE WILL BE!!!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194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rgbClr val="FF0000"/>
                </a:solidFill>
              </a:rPr>
              <a:t>El </a:t>
            </a:r>
            <a:r>
              <a:rPr lang="en-US" altLang="en-US" sz="3200" dirty="0" err="1">
                <a:solidFill>
                  <a:srgbClr val="FF0000"/>
                </a:solidFill>
              </a:rPr>
              <a:t>horario</a:t>
            </a:r>
            <a:r>
              <a:rPr lang="en-US" altLang="en-US" sz="3200" dirty="0">
                <a:solidFill>
                  <a:srgbClr val="FF0000"/>
                </a:solidFill>
              </a:rPr>
              <a:t> escolar de Helen</a:t>
            </a:r>
          </a:p>
        </p:txBody>
      </p:sp>
      <p:graphicFrame>
        <p:nvGraphicFramePr>
          <p:cNvPr id="7400" name="Group 2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554140"/>
              </p:ext>
            </p:extLst>
          </p:nvPr>
        </p:nvGraphicFramePr>
        <p:xfrm>
          <a:off x="0" y="457200"/>
          <a:ext cx="9144000" cy="6447536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  <a:gridCol w="1524000"/>
                <a:gridCol w="1676400"/>
                <a:gridCol w="1524000"/>
                <a:gridCol w="1524000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miércoles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jueves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8:00-8:20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Organizacion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8:25-9:10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 pluma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9:13-10:03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Calculadora, carpeta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10:06-10:56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agenda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10:59-11:46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Mochila, camiseta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calculadora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11:49-12:37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12:40-1:25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  <a:endParaRPr kumimoji="0" lang="es-ES_tradnl" alt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1:28-2:17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Pluma, cuaderno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2:22-3:10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 lapiz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Humanidades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humanidades es muy interesante y divertida.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educación física es difícil y aburrida.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español es muy fácil.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 el almuerzo, como en la cafetería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 clase favorita es la clase de ingles porque me gusta leer.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55" name="Picture 1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25" y="2190750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6" name="Picture 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2038"/>
            <a:ext cx="485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7" name="Picture 1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871788"/>
            <a:ext cx="48577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8" name="Picture 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6858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9" name="Picture 1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810000"/>
            <a:ext cx="73818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0" name="Picture 1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5410200"/>
            <a:ext cx="53816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1" name="Picture 19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513138"/>
            <a:ext cx="6667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2" name="Picture 1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57725"/>
            <a:ext cx="700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34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248</Words>
  <Application>Microsoft Office PowerPoint</Application>
  <PresentationFormat>On-screen Show (4:3)</PresentationFormat>
  <Paragraphs>90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grey globe</vt:lpstr>
      <vt:lpstr>Me llamo _______ Clase 602 La fecha es el 3 de abril del 2017</vt:lpstr>
      <vt:lpstr>MINI PROYECTO: Mi horario escolar</vt:lpstr>
      <vt:lpstr>El horario escolar de Helen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601 La fecha es el 10 de abril del 2014</dc:title>
  <dc:creator>Helen Zumaeta</dc:creator>
  <cp:lastModifiedBy>Helen Zumaeta</cp:lastModifiedBy>
  <cp:revision>21</cp:revision>
  <cp:lastPrinted>2015-03-04T22:11:57Z</cp:lastPrinted>
  <dcterms:created xsi:type="dcterms:W3CDTF">2014-04-09T21:30:22Z</dcterms:created>
  <dcterms:modified xsi:type="dcterms:W3CDTF">2017-04-03T16:46:47Z</dcterms:modified>
</cp:coreProperties>
</file>